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mailto:m.agarwal@kokonetworks.com" TargetMode="External"/><Relationship Id="rId4"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August [09 to 13]</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-Aug [09 - 13]</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Aug [02 to 06]</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 </a:t>
            </a:r>
            <a:r>
              <a:rPr b="1" lang="en-US">
                <a:solidFill>
                  <a:schemeClr val="dk1"/>
                </a:solidFill>
              </a:rPr>
              <a:t>[August 09-13]</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solidFill>
                  <a:schemeClr val="dk1"/>
                </a:solidFill>
              </a:rPr>
              <a:t>Code migration is complete and shared with KOKO team.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Finance feature demonstration started and it will continue for next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completed and updated DB link is shared to KOKO team.</a:t>
            </a:r>
            <a:endParaRPr>
              <a:solidFill>
                <a:schemeClr val="dk1"/>
              </a:solidFill>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[August 13-1</a:t>
            </a:r>
            <a:r>
              <a:rPr b="1" lang="en-US">
                <a:solidFill>
                  <a:schemeClr val="dk1"/>
                </a:solidFill>
                <a:latin typeface="Nunito"/>
                <a:ea typeface="Nunito"/>
                <a:cs typeface="Nunito"/>
                <a:sym typeface="Nunito"/>
              </a:rPr>
              <a:t>6</a:t>
            </a:r>
            <a:r>
              <a:rPr b="1" lang="en-US"/>
              <a:t>]</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Code review and PR is in progress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Test server set up and configuration is planned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Testing to start y KOKO QA.</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Non finance modules completion is expected.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05" name="Google Shape;205;p24"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06" name="Google Shape;206;p24"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07" name="Google Shape;207;p24"/>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5"/>
          <p:cNvSpPr txBox="1"/>
          <p:nvPr/>
        </p:nvSpPr>
        <p:spPr>
          <a:xfrm>
            <a:off x="514650" y="1053250"/>
            <a:ext cx="11334300" cy="615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SemiBold"/>
              <a:buChar char="●"/>
            </a:pPr>
            <a:r>
              <a:rPr b="1" lang="en-US" sz="1600">
                <a:latin typeface="Nunito"/>
                <a:ea typeface="Nunito"/>
                <a:cs typeface="Nunito"/>
                <a:sym typeface="Nunito"/>
              </a:rPr>
              <a:t>Not identified</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 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r>
              <a:rPr lang="en-US" sz="1500" u="sng">
                <a:solidFill>
                  <a:schemeClr val="hlink"/>
                </a:solidFill>
                <a:hlinkClick r:id="rId4"/>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